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307" r:id="rId5"/>
    <p:sldId id="308" r:id="rId6"/>
    <p:sldId id="309" r:id="rId7"/>
    <p:sldId id="265" r:id="rId8"/>
    <p:sldId id="266" r:id="rId9"/>
    <p:sldId id="267" r:id="rId10"/>
  </p:sldIdLst>
  <p:sldSz cx="9144000" cy="6858000" type="screen4x3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4EFDB2-B809-4DF5-80DC-3AA53F460FCF}" type="datetimeFigureOut">
              <a:rPr lang="is-IS" smtClean="0"/>
              <a:t>7.6.2013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4E59A8-D2DA-4883-8BDE-A12089872A75}" type="slidenum">
              <a:rPr lang="is-IS" smtClean="0"/>
              <a:t>‹#›</a:t>
            </a:fld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179512" y="270892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	</a:t>
            </a:r>
            <a:r>
              <a:rPr lang="is-IS" sz="3600" dirty="0" smtClean="0"/>
              <a:t>Guðrún var kölluð </a:t>
            </a:r>
            <a:r>
              <a:rPr lang="is-IS" sz="3600" dirty="0" err="1" smtClean="0"/>
              <a:t>Gugga</a:t>
            </a:r>
            <a:endParaRPr lang="is-IS" sz="3600" dirty="0" smtClean="0"/>
          </a:p>
          <a:p>
            <a:pPr marL="0" indent="0">
              <a:buNone/>
            </a:pPr>
            <a:r>
              <a:rPr lang="is-IS" sz="3600" dirty="0" smtClean="0"/>
              <a:t>		gapandi þar stóð.</a:t>
            </a:r>
          </a:p>
          <a:p>
            <a:pPr marL="0" indent="0">
              <a:buNone/>
            </a:pPr>
            <a:r>
              <a:rPr lang="is-IS" sz="3600" dirty="0" smtClean="0"/>
              <a:t>		Hugrún var kölluð Hugga</a:t>
            </a:r>
          </a:p>
          <a:p>
            <a:pPr marL="0" indent="0">
              <a:buNone/>
            </a:pPr>
            <a:r>
              <a:rPr lang="is-IS" sz="3600" dirty="0" smtClean="0"/>
              <a:t>		hlæjandi og móð.</a:t>
            </a:r>
          </a:p>
          <a:p>
            <a:pPr marL="0" indent="0">
              <a:buNone/>
            </a:pPr>
            <a:r>
              <a:rPr lang="is-IS" sz="900" dirty="0" smtClean="0"/>
              <a:t>				</a:t>
            </a:r>
            <a:r>
              <a:rPr lang="is-IS" sz="2800" dirty="0" err="1" smtClean="0"/>
              <a:t>Katharina</a:t>
            </a:r>
            <a:r>
              <a:rPr lang="is-IS" sz="2800" dirty="0" smtClean="0"/>
              <a:t> Ósk 6. OS</a:t>
            </a:r>
            <a:endParaRPr lang="is-IS" sz="28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Uggurnar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444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	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</a:t>
            </a:r>
            <a:r>
              <a:rPr lang="is-IS" sz="3600" dirty="0" smtClean="0"/>
              <a:t>Vorið sæla stutt er,</a:t>
            </a:r>
          </a:p>
          <a:p>
            <a:pPr marL="0" indent="0">
              <a:buNone/>
            </a:pPr>
            <a:r>
              <a:rPr lang="is-IS" sz="3600" dirty="0" smtClean="0"/>
              <a:t>		styttist með hverjum degi.</a:t>
            </a:r>
          </a:p>
          <a:p>
            <a:pPr marL="0" indent="0">
              <a:buNone/>
            </a:pPr>
            <a:r>
              <a:rPr lang="is-IS" sz="3600" dirty="0" smtClean="0"/>
              <a:t>		Sumarið sælu ber,</a:t>
            </a:r>
          </a:p>
          <a:p>
            <a:pPr marL="0" indent="0">
              <a:buNone/>
            </a:pPr>
            <a:r>
              <a:rPr lang="is-IS" sz="3600" dirty="0" smtClean="0"/>
              <a:t>		það er satt sem ég segi.</a:t>
            </a:r>
          </a:p>
          <a:p>
            <a:pPr marL="0" indent="0">
              <a:buNone/>
            </a:pPr>
            <a:r>
              <a:rPr lang="is-IS" sz="3600" dirty="0" smtClean="0"/>
              <a:t>				</a:t>
            </a:r>
            <a:r>
              <a:rPr lang="is-IS" sz="2800" dirty="0" smtClean="0"/>
              <a:t>Gunnar  Bergmann 6. OS</a:t>
            </a:r>
            <a:endParaRPr lang="is-IS" sz="28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Árstíðir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41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683568" y="2276872"/>
            <a:ext cx="7488832" cy="3810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	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</a:t>
            </a:r>
            <a:r>
              <a:rPr lang="is-IS" sz="3600" dirty="0" smtClean="0"/>
              <a:t>Gaman er að gleypa nammi,</a:t>
            </a:r>
          </a:p>
          <a:p>
            <a:pPr marL="0" indent="0">
              <a:buNone/>
            </a:pPr>
            <a:r>
              <a:rPr lang="is-IS" sz="3600" dirty="0" smtClean="0"/>
              <a:t>		gúmmí, hlaup og snakk.</a:t>
            </a:r>
          </a:p>
          <a:p>
            <a:pPr marL="0" indent="0">
              <a:buNone/>
            </a:pPr>
            <a:r>
              <a:rPr lang="is-IS" sz="3600" dirty="0" smtClean="0"/>
              <a:t>		Afi er með epli frammi,</a:t>
            </a:r>
          </a:p>
          <a:p>
            <a:pPr marL="0" indent="0">
              <a:buNone/>
            </a:pPr>
            <a:r>
              <a:rPr lang="is-IS" sz="3600" dirty="0" smtClean="0"/>
              <a:t>		ávextir, nei takk!</a:t>
            </a:r>
          </a:p>
          <a:p>
            <a:pPr marL="0" indent="0">
              <a:buNone/>
            </a:pPr>
            <a:endParaRPr lang="is-IS" sz="800" dirty="0" smtClean="0"/>
          </a:p>
          <a:p>
            <a:pPr marL="0" indent="0">
              <a:buNone/>
            </a:pPr>
            <a:r>
              <a:rPr lang="is-IS" sz="800" dirty="0" smtClean="0"/>
              <a:t>					</a:t>
            </a:r>
            <a:r>
              <a:rPr lang="is-IS" sz="2800" dirty="0" smtClean="0"/>
              <a:t>Anna Kristín 6. HL</a:t>
            </a:r>
            <a:endParaRPr lang="is-IS" sz="28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Nammi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281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227687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		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</a:t>
            </a:r>
            <a:r>
              <a:rPr lang="is-IS" sz="4000" dirty="0" smtClean="0"/>
              <a:t>Í </a:t>
            </a:r>
            <a:r>
              <a:rPr lang="is-IS" sz="4000" dirty="0" err="1" smtClean="0"/>
              <a:t>fuglatrénu</a:t>
            </a:r>
            <a:endParaRPr lang="is-IS" sz="4000" dirty="0" smtClean="0"/>
          </a:p>
          <a:p>
            <a:pPr marL="0" indent="0">
              <a:buNone/>
            </a:pPr>
            <a:r>
              <a:rPr lang="is-IS" sz="4000" dirty="0" smtClean="0"/>
              <a:t>		eru margir söngfuglar</a:t>
            </a:r>
          </a:p>
          <a:p>
            <a:pPr marL="0" indent="0">
              <a:buNone/>
            </a:pPr>
            <a:r>
              <a:rPr lang="is-IS" sz="4000" dirty="0" smtClean="0"/>
              <a:t>		um miðjan vetur.</a:t>
            </a:r>
          </a:p>
          <a:p>
            <a:pPr marL="0" indent="0">
              <a:buNone/>
            </a:pPr>
            <a:r>
              <a:rPr lang="is-IS" sz="4000" dirty="0" smtClean="0"/>
              <a:t>				</a:t>
            </a:r>
            <a:r>
              <a:rPr lang="is-IS" sz="3000" dirty="0" smtClean="0"/>
              <a:t>Tómas Andri 4. KÞ</a:t>
            </a:r>
            <a:endParaRPr lang="is-IS" sz="30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Fuglatré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6120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s-IS" dirty="0" smtClean="0"/>
              <a:t>			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dirty="0" smtClean="0"/>
              <a:t>	</a:t>
            </a:r>
            <a:r>
              <a:rPr lang="is-IS" sz="4800" dirty="0" smtClean="0"/>
              <a:t>Á Klettatanga</a:t>
            </a:r>
          </a:p>
          <a:p>
            <a:pPr marL="0" indent="0">
              <a:buNone/>
            </a:pPr>
            <a:r>
              <a:rPr lang="is-IS" sz="4800" dirty="0" smtClean="0"/>
              <a:t>		syngja fuglarnir saman</a:t>
            </a:r>
          </a:p>
          <a:p>
            <a:pPr marL="0" indent="0">
              <a:buNone/>
            </a:pPr>
            <a:r>
              <a:rPr lang="is-IS" sz="4800" dirty="0" smtClean="0"/>
              <a:t>		á sumardegi.</a:t>
            </a:r>
          </a:p>
          <a:p>
            <a:pPr marL="0" indent="0">
              <a:buNone/>
            </a:pPr>
            <a:endParaRPr lang="is-IS" sz="3600" dirty="0" smtClean="0"/>
          </a:p>
          <a:p>
            <a:pPr marL="0" indent="0">
              <a:buNone/>
            </a:pPr>
            <a:r>
              <a:rPr lang="is-IS" sz="800" dirty="0" smtClean="0"/>
              <a:t>				</a:t>
            </a:r>
            <a:r>
              <a:rPr lang="is-IS" sz="3600" dirty="0" smtClean="0"/>
              <a:t>Fríða Margrét 3. RG</a:t>
            </a:r>
          </a:p>
          <a:p>
            <a:pPr marL="0" indent="0">
              <a:buNone/>
            </a:pPr>
            <a:endParaRPr lang="is-IS" dirty="0" smtClean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Sumardagur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774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633267"/>
          </a:xfrm>
        </p:spPr>
        <p:txBody>
          <a:bodyPr/>
          <a:lstStyle/>
          <a:p>
            <a:pPr marL="0" indent="0">
              <a:buNone/>
            </a:pPr>
            <a:r>
              <a:rPr lang="is-IS" dirty="0" smtClean="0"/>
              <a:t>		</a:t>
            </a:r>
          </a:p>
          <a:p>
            <a:pPr marL="0" indent="0">
              <a:buNone/>
            </a:pPr>
            <a:r>
              <a:rPr lang="is-IS" dirty="0"/>
              <a:t>	</a:t>
            </a:r>
            <a:r>
              <a:rPr lang="is-IS" sz="4400" dirty="0" smtClean="0"/>
              <a:t>Hjá Skýjafjöllum </a:t>
            </a:r>
          </a:p>
          <a:p>
            <a:pPr marL="0" indent="0">
              <a:buNone/>
            </a:pPr>
            <a:r>
              <a:rPr lang="is-IS" sz="4400" dirty="0" smtClean="0"/>
              <a:t>	kom tröll </a:t>
            </a:r>
            <a:r>
              <a:rPr lang="is-IS" sz="4400" dirty="0" err="1" smtClean="0"/>
              <a:t>út</a:t>
            </a:r>
            <a:r>
              <a:rPr lang="is-IS" sz="4400" dirty="0" smtClean="0"/>
              <a:t> og aftur inn</a:t>
            </a:r>
          </a:p>
          <a:p>
            <a:pPr marL="0" indent="0">
              <a:buNone/>
            </a:pPr>
            <a:r>
              <a:rPr lang="is-IS" sz="4400" dirty="0" smtClean="0"/>
              <a:t>	snemma í morgun.</a:t>
            </a:r>
          </a:p>
          <a:p>
            <a:pPr marL="0" indent="0">
              <a:buNone/>
            </a:pPr>
            <a:r>
              <a:rPr lang="is-IS" sz="900" dirty="0" smtClean="0"/>
              <a:t>					</a:t>
            </a:r>
            <a:r>
              <a:rPr lang="is-IS" sz="4000" dirty="0" smtClean="0"/>
              <a:t>Dagur  3. RG</a:t>
            </a:r>
            <a:endParaRPr lang="is-IS" sz="40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Tröll</a:t>
            </a:r>
            <a:br>
              <a:rPr lang="is-IS" dirty="0" smtClean="0"/>
            </a:b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034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is-IS" dirty="0" smtClean="0"/>
              <a:t>		</a:t>
            </a:r>
            <a:r>
              <a:rPr lang="is-IS" sz="4000" dirty="0" smtClean="0"/>
              <a:t>Ég á hönd</a:t>
            </a:r>
          </a:p>
          <a:p>
            <a:pPr marL="0" indent="0">
              <a:buNone/>
            </a:pPr>
            <a:r>
              <a:rPr lang="is-IS" sz="4000" dirty="0" smtClean="0"/>
              <a:t>		sem klappar</a:t>
            </a:r>
          </a:p>
          <a:p>
            <a:pPr marL="0" indent="0">
              <a:buNone/>
            </a:pPr>
            <a:r>
              <a:rPr lang="is-IS" sz="4000" dirty="0" smtClean="0"/>
              <a:t>		lítilli önd.</a:t>
            </a:r>
          </a:p>
          <a:p>
            <a:pPr marL="0" indent="0">
              <a:buNone/>
            </a:pPr>
            <a:endParaRPr lang="is-IS" sz="3600" dirty="0" smtClean="0"/>
          </a:p>
          <a:p>
            <a:pPr marL="0" indent="0">
              <a:buNone/>
            </a:pPr>
            <a:r>
              <a:rPr lang="is-IS" sz="900" dirty="0" smtClean="0"/>
              <a:t>                                                                        	</a:t>
            </a:r>
            <a:r>
              <a:rPr lang="is-IS" sz="3200" dirty="0" smtClean="0"/>
              <a:t>Kristín Helga 5 ára bekk</a:t>
            </a:r>
            <a:endParaRPr lang="is-IS" sz="32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Öndin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067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</a:t>
            </a:r>
            <a:r>
              <a:rPr lang="is-IS" sz="4000" dirty="0" smtClean="0"/>
              <a:t>Töfrandi blá hæna</a:t>
            </a:r>
          </a:p>
          <a:p>
            <a:pPr marL="0" indent="0">
              <a:buNone/>
            </a:pPr>
            <a:r>
              <a:rPr lang="is-IS" sz="4000" dirty="0" smtClean="0"/>
              <a:t>	var úti á </a:t>
            </a:r>
            <a:r>
              <a:rPr lang="is-IS" sz="4000" dirty="0" err="1" smtClean="0"/>
              <a:t>hóli</a:t>
            </a:r>
            <a:r>
              <a:rPr lang="is-IS" sz="4000" dirty="0" smtClean="0"/>
              <a:t> að spræna.</a:t>
            </a:r>
          </a:p>
          <a:p>
            <a:pPr marL="0" indent="0">
              <a:buNone/>
            </a:pPr>
            <a:r>
              <a:rPr lang="is-IS" sz="4000" dirty="0" smtClean="0"/>
              <a:t>	Lítill skjóttur hestur</a:t>
            </a:r>
          </a:p>
          <a:p>
            <a:pPr marL="0" indent="0">
              <a:buNone/>
            </a:pPr>
            <a:r>
              <a:rPr lang="is-IS" sz="4000" dirty="0" smtClean="0"/>
              <a:t>	messaði sem prestur.</a:t>
            </a:r>
          </a:p>
          <a:p>
            <a:pPr marL="0" indent="0">
              <a:buNone/>
            </a:pPr>
            <a:r>
              <a:rPr lang="is-IS" sz="900" dirty="0" smtClean="0"/>
              <a:t>			</a:t>
            </a:r>
            <a:r>
              <a:rPr lang="is-IS" sz="900" smtClean="0"/>
              <a:t>	</a:t>
            </a:r>
            <a:r>
              <a:rPr lang="is-IS" sz="3200" smtClean="0"/>
              <a:t>Pálmi Freyr </a:t>
            </a:r>
            <a:r>
              <a:rPr lang="is-IS" sz="3200" dirty="0" smtClean="0"/>
              <a:t>1. RS</a:t>
            </a:r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Skrýtin dýr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061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755576" y="2348880"/>
            <a:ext cx="7344816" cy="3738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			</a:t>
            </a:r>
            <a:r>
              <a:rPr lang="is-IS" sz="4000" dirty="0" smtClean="0"/>
              <a:t>Það var geit</a:t>
            </a:r>
          </a:p>
          <a:p>
            <a:pPr marL="0" indent="0">
              <a:buNone/>
            </a:pPr>
            <a:r>
              <a:rPr lang="is-IS" sz="4000" dirty="0" smtClean="0"/>
              <a:t>			sem </a:t>
            </a:r>
            <a:r>
              <a:rPr lang="is-IS" sz="4000" dirty="0" err="1" smtClean="0"/>
              <a:t>fór</a:t>
            </a:r>
            <a:r>
              <a:rPr lang="is-IS" sz="4000" dirty="0" smtClean="0"/>
              <a:t> á beit</a:t>
            </a:r>
          </a:p>
          <a:p>
            <a:pPr marL="0" indent="0">
              <a:buNone/>
            </a:pPr>
            <a:r>
              <a:rPr lang="is-IS" sz="4000" dirty="0" smtClean="0"/>
              <a:t>			upp í sveit</a:t>
            </a:r>
          </a:p>
          <a:p>
            <a:pPr marL="0" indent="0">
              <a:buNone/>
            </a:pPr>
            <a:r>
              <a:rPr lang="is-IS" sz="4000" dirty="0" smtClean="0"/>
              <a:t>			hún var feit.</a:t>
            </a:r>
          </a:p>
          <a:p>
            <a:pPr marL="0" indent="0">
              <a:buNone/>
            </a:pPr>
            <a:r>
              <a:rPr lang="is-IS" sz="900" dirty="0" smtClean="0"/>
              <a:t>					</a:t>
            </a:r>
            <a:r>
              <a:rPr lang="is-IS" sz="2800" dirty="0" smtClean="0"/>
              <a:t>Agnes Bára 2. ÁS</a:t>
            </a:r>
            <a:endParaRPr lang="is-IS" sz="2800" dirty="0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Geitin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318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ylgju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ylgjur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ylgjur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9</Words>
  <Application>Microsoft Office PowerPoint</Application>
  <PresentationFormat>Sýnt á skjá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9</vt:i4>
      </vt:variant>
    </vt:vector>
  </HeadingPairs>
  <TitlesOfParts>
    <vt:vector size="10" baseType="lpstr">
      <vt:lpstr>Bylgjur</vt:lpstr>
      <vt:lpstr>Uggurnar</vt:lpstr>
      <vt:lpstr>Árstíðir</vt:lpstr>
      <vt:lpstr>Nammi</vt:lpstr>
      <vt:lpstr>Fuglatré</vt:lpstr>
      <vt:lpstr>Sumardagur</vt:lpstr>
      <vt:lpstr> Tröll </vt:lpstr>
      <vt:lpstr>Öndin</vt:lpstr>
      <vt:lpstr>Skrýtin dýr</vt:lpstr>
      <vt:lpstr>Geitin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Skólaslit 5. og 6. bekk</dc:title>
  <dc:creator>Lenovo</dc:creator>
  <cp:lastModifiedBy>Kolbrún Svala Hjaltadóttir</cp:lastModifiedBy>
  <cp:revision>16</cp:revision>
  <cp:lastPrinted>2013-06-05T07:46:30Z</cp:lastPrinted>
  <dcterms:created xsi:type="dcterms:W3CDTF">2013-06-02T15:31:45Z</dcterms:created>
  <dcterms:modified xsi:type="dcterms:W3CDTF">2013-06-07T15:18:07Z</dcterms:modified>
</cp:coreProperties>
</file>